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2" r:id="rId2"/>
    <p:sldId id="299" r:id="rId3"/>
    <p:sldId id="29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74" r:id="rId12"/>
    <p:sldId id="277" r:id="rId13"/>
    <p:sldId id="283" r:id="rId14"/>
    <p:sldId id="29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A40"/>
    <a:srgbClr val="3C5580"/>
    <a:srgbClr val="255B72"/>
    <a:srgbClr val="FAC934"/>
    <a:srgbClr val="FA667F"/>
    <a:srgbClr val="FF4871"/>
    <a:srgbClr val="41FACD"/>
    <a:srgbClr val="ADA72D"/>
    <a:srgbClr val="FAF134"/>
    <a:srgbClr val="CD6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5214" autoAdjust="0"/>
  </p:normalViewPr>
  <p:slideViewPr>
    <p:cSldViewPr snapToGrid="0">
      <p:cViewPr>
        <p:scale>
          <a:sx n="122" d="100"/>
          <a:sy n="122" d="100"/>
        </p:scale>
        <p:origin x="47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4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seungjun.park025@gmail.c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hyperlink" Target="mailto:seungjun.park025@gmail.com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gle-25/freelec-springboot2-webserv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peter-home-automation.lin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ag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474911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64677"/>
              </p:ext>
            </p:extLst>
          </p:nvPr>
        </p:nvGraphicFramePr>
        <p:xfrm>
          <a:off x="2899900" y="1928679"/>
          <a:ext cx="3651700" cy="568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 부트와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 프로젝트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이동욱 저 </a:t>
                      </a: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'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부트와 </a:t>
                      </a:r>
                      <a:r>
                        <a:rPr lang="en-US" altLang="ko-Kore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혼자 구현하는 웹 서비스</a:t>
                      </a: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책을 참조하여 </a:t>
                      </a:r>
                      <a:r>
                        <a:rPr lang="ko-KR" altLang="en-US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간단한 게시판</a:t>
                      </a:r>
                      <a:r>
                        <a:rPr lang="en-US" altLang="ko-KR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서비스를 개발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배포한 프로젝트 입니다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5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SpringBoot2,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JUnit, JPA, Spring Security | IntelliJ IDEA, Travis CI, AWS Code Deploy, EC2, RDS,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NginX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작업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WebMVC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게시판 서비스의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기능을 위한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사용해 테스트 코드를 작성함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 Security – Oauth2 Client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소셜 로그인 기능을 구현함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EC2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RDS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인프라 환경을 구성하고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서비스를 사용해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4590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StatsChipPAC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StatsChipPAC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3393"/>
            <a:ext cx="6866710" cy="147760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835"/>
            <a:chOff x="2892584" y="1575790"/>
            <a:chExt cx="3662272" cy="33483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2356899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업무 경험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41626" y="17753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612639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18314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10683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39649" y="60748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44932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0974"/>
              </p:ext>
            </p:extLst>
          </p:nvPr>
        </p:nvGraphicFramePr>
        <p:xfrm>
          <a:off x="369468" y="7358070"/>
          <a:ext cx="2064598" cy="185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7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99968"/>
              </p:ext>
            </p:extLst>
          </p:nvPr>
        </p:nvGraphicFramePr>
        <p:xfrm>
          <a:off x="2916566" y="781025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E63B578-4307-168A-4813-9AF84AF9C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t="7083" r="26732" b="40296"/>
          <a:stretch/>
        </p:blipFill>
        <p:spPr>
          <a:xfrm>
            <a:off x="223958" y="178196"/>
            <a:ext cx="981047" cy="11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25594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260184" y="176703"/>
            <a:ext cx="3890627" cy="116108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경력 기술서</a:t>
            </a:r>
            <a:endParaRPr lang="en-US" altLang="ko-KR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박 승 준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Junior Backend Engineer </a:t>
            </a:r>
          </a:p>
          <a:p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Specialist 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94804"/>
              </p:ext>
            </p:extLst>
          </p:nvPr>
        </p:nvGraphicFramePr>
        <p:xfrm>
          <a:off x="450810" y="4743958"/>
          <a:ext cx="6012856" cy="4314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040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343948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667623">
                  <a:extLst>
                    <a:ext uri="{9D8B030D-6E8A-4147-A177-3AD203B41FA5}">
                      <a16:colId xmlns:a16="http://schemas.microsoft.com/office/drawing/2014/main" val="755354486"/>
                    </a:ext>
                  </a:extLst>
                </a:gridCol>
                <a:gridCol w="1736964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7501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506268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altLang="ko-Kore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ore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kumimoji="0" lang="en-US" altLang="ko-KR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lang="en-US" altLang="ko-KR" sz="10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9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429784" y="3930495"/>
            <a:ext cx="5989722" cy="659068"/>
            <a:chOff x="389092" y="1664287"/>
            <a:chExt cx="5989722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96" y="1999122"/>
              <a:ext cx="5989718" cy="6918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558763"/>
            <a:ext cx="3556809" cy="659068"/>
            <a:chOff x="389092" y="1664287"/>
            <a:chExt cx="7427212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427208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1950299"/>
            <a:ext cx="3561913" cy="206037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공부하자는 목표를 세웠습니다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사용하기 위해 필요한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토스에 입사해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 강점을 이용해서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550979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89817" y="1803376"/>
            <a:ext cx="0" cy="212711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460599" y="4278875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06670"/>
              </p:ext>
            </p:extLst>
          </p:nvPr>
        </p:nvGraphicFramePr>
        <p:xfrm>
          <a:off x="4363196" y="1896285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C4797F57-997C-5341-B8D5-0315D5A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C1F21-5ECA-EDED-20F9-C9F0B4C8479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EBCF-D993-0AFC-FF6F-8AE6146FAF42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C4EA0-34CD-1FFA-49EA-388DAEEAC2E2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5FE4ACCF-6E2C-A07C-3DDA-26FFC0BDDE7E}"/>
              </a:ext>
            </a:extLst>
          </p:cNvPr>
          <p:cNvCxnSpPr>
            <a:cxnSpLocks/>
          </p:cNvCxnSpPr>
          <p:nvPr/>
        </p:nvCxnSpPr>
        <p:spPr>
          <a:xfrm>
            <a:off x="267164" y="58654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D9010-CA4A-AF39-1D13-A535D833309D}"/>
              </a:ext>
            </a:extLst>
          </p:cNvPr>
          <p:cNvSpPr txBox="1"/>
          <p:nvPr/>
        </p:nvSpPr>
        <p:spPr>
          <a:xfrm>
            <a:off x="1648044" y="9121735"/>
            <a:ext cx="3561913" cy="23378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700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뒷장 계속 </a:t>
            </a:r>
            <a:r>
              <a:rPr lang="en-US" altLang="ko-KR" sz="700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533462F-80AA-A166-EAB7-7FC39FB69A3F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6" name="슬라이드 번호 개체 틀 13">
            <a:extLst>
              <a:ext uri="{FF2B5EF4-FFF2-40B4-BE49-F238E27FC236}">
                <a16:creationId xmlns:a16="http://schemas.microsoft.com/office/drawing/2014/main" id="{B92D20D6-836D-1C46-F610-CADAE845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2090-994E-9189-8416-4EC63F037149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03BDBBE0-9F6F-D1C2-05A0-EA9DFD08ADF9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2D4FF-8F45-F814-BECA-C3E2D41560B0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5">
            <a:extLst>
              <a:ext uri="{FF2B5EF4-FFF2-40B4-BE49-F238E27FC236}">
                <a16:creationId xmlns:a16="http://schemas.microsoft.com/office/drawing/2014/main" id="{CDC58FA5-7200-6229-1DE0-3D776CC1E650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1A40B-A3CF-F6F7-262E-ABCD2774988E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83741"/>
              </p:ext>
            </p:extLst>
          </p:nvPr>
        </p:nvGraphicFramePr>
        <p:xfrm>
          <a:off x="496427" y="866659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ACC7A6-F08E-5550-C347-D7A41287F305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E44BB590-5211-ABD0-60F0-9D2C11AF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8B581-0E16-FDD2-3CEB-29DDDE8753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경력의 증빙 자료를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/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5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목차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C1264739-B5B0-6C21-E151-7E9801B4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88342"/>
              </p:ext>
            </p:extLst>
          </p:nvPr>
        </p:nvGraphicFramePr>
        <p:xfrm>
          <a:off x="471967" y="973950"/>
          <a:ext cx="5914062" cy="725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06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 부트와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--------------------------------------------------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문제해결경험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WinForm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으로 제작 된 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 Host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의 직렬 처리 방식으로 인해 일부 메세지가 누락된 사례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  <a:p>
                      <a:pPr marL="789300" marR="0" lvl="2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시스템 서체 일반체"/>
                        <a:buChar char="-"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Decoupled Architecture diagram ------------------------------------------------------------------------- 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  <a:p>
                      <a:pPr marL="789300" marR="0" lvl="2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시스템 서체 일반체"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학습 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– Associate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 정보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인적사항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연락처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근무 희망사항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근무 요청 사항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산업기능요원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증빙 자료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 및 인증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수상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경력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2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2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27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98E3F6-1FF7-E463-A6FE-C6ACB04DB95A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1.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프로젝트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86F4F-8B6A-4727-ED1E-B30D896CEA8B}"/>
              </a:ext>
            </a:extLst>
          </p:cNvPr>
          <p:cNvSpPr txBox="1"/>
          <p:nvPr/>
        </p:nvSpPr>
        <p:spPr>
          <a:xfrm>
            <a:off x="471968" y="853456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진행한 프로젝트에 대해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15">
            <a:extLst>
              <a:ext uri="{FF2B5EF4-FFF2-40B4-BE49-F238E27FC236}">
                <a16:creationId xmlns:a16="http://schemas.microsoft.com/office/drawing/2014/main" id="{F557E231-E998-59ED-2AE9-2945AE1E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67313"/>
              </p:ext>
            </p:extLst>
          </p:nvPr>
        </p:nvGraphicFramePr>
        <p:xfrm>
          <a:off x="469226" y="1107643"/>
          <a:ext cx="5910837" cy="576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스프링부트와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Contributor: Seung Jun Park (1 Contributor)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https://github.com/eagle-25/freelec-springboot2-webservice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 Link: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http://peter-home-automation.link/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이동욱 저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'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부트와 </a:t>
                      </a:r>
                      <a:r>
                        <a:rPr lang="en-US" altLang="ko-Kore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혼자 구현하는 웹 서비스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책을 참조하여 </a:t>
                      </a:r>
                      <a:r>
                        <a:rPr lang="ko-KR" altLang="en-US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간단한 게시판</a:t>
                      </a:r>
                      <a:r>
                        <a:rPr lang="en-US" altLang="ko-KR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서비스를 개발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배포한 프로젝트 입니다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7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프로그래밍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SpringBoot2, JUnit, JPA, Spring Security, Gradle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인프라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S3, RDS(MariaDB), Code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Deploy,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NginX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IntelliJ IDEA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작업 내용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사용해 테스트 코드를 작성함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SpringBoot2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게시판의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API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만듦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Security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–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OAuth2 Client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소셜 로그인 기능을 구현함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EC2,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RDS(MariaDB)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인프라를 구축함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배운 점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필요성에 대한 관점을 넓힐 수 있었습니다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테스트 코드는 시스템에 대한 표준 문서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스펙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활용할 수 있음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알게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즉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테스트 코드는 검증 뿐만 아니라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유지보수적 측면에서도 활용할 수 있음을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Code Deploy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배포 과정을 익힐 수 있었습니다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 demon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실행중인 </a:t>
                      </a:r>
                      <a:r>
                        <a:rPr kumimoji="0" lang="en-US" altLang="ko-KR" sz="7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CodeDeploy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Agent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CodeDeploy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Service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배포 시작을 결정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것을 알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결과물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2744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57DD74B-1184-B4C6-5092-0DA7E7758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71"/>
          <a:stretch/>
        </p:blipFill>
        <p:spPr>
          <a:xfrm>
            <a:off x="3572799" y="6521396"/>
            <a:ext cx="2902694" cy="25600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10D90-88FE-BBD2-1768-03C671D8A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4" y="6633708"/>
            <a:ext cx="2777292" cy="210566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C2A66CB3-9288-039E-07E8-C28767D53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15145"/>
              </p:ext>
            </p:extLst>
          </p:nvPr>
        </p:nvGraphicFramePr>
        <p:xfrm>
          <a:off x="979395" y="8733368"/>
          <a:ext cx="2048619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19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▲ 웹 페이지 캡처 사진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37AF6530-AB21-F030-73FC-D43869BC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7923"/>
              </p:ext>
            </p:extLst>
          </p:nvPr>
        </p:nvGraphicFramePr>
        <p:xfrm>
          <a:off x="3999836" y="9085853"/>
          <a:ext cx="2048619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19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▲ 인프라 구성도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62124448-9E48-1A7A-AF08-0784E6BB5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424971"/>
              </p:ext>
            </p:extLst>
          </p:nvPr>
        </p:nvGraphicFramePr>
        <p:xfrm>
          <a:off x="613385" y="9011947"/>
          <a:ext cx="2777291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291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 프로젝트 결과물은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깃허브를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통해 자세히 확인하실 수 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40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문제 해결 경험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D8F-1B83-B468-0D24-E55935F1059B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F97B08D2-EF88-EC0C-F1D3-E2B8DFE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4BB8F-C130-0ADE-60E6-46CB19AF609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81F43-BED4-92FA-3FA2-504C9A70AE2C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2.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문제 해결 경험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8201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학습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6182"/>
              </p:ext>
            </p:extLst>
          </p:nvPr>
        </p:nvGraphicFramePr>
        <p:xfrm>
          <a:off x="469226" y="1220443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7FCB-B0B0-599D-8DB2-4E5FFB8F336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3">
            <a:extLst>
              <a:ext uri="{FF2B5EF4-FFF2-40B4-BE49-F238E27FC236}">
                <a16:creationId xmlns:a16="http://schemas.microsoft.com/office/drawing/2014/main" id="{EC042A53-DDE0-B48B-DF8A-8FF403B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D1651-051F-7B02-C6B9-2D36C9EB117C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B48-3434-9DB2-12A8-CECB7376F5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4.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개인 정보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5.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근무 희망 사항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수행했으면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13023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60867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61065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93869-CB4C-9D77-5766-9C51B5EDAED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17A5FE1C-8CBF-C7E8-609F-E6C00F56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0027F-D3B9-C4A7-8C20-CEDDA74F17B1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FFE-7FAC-BDC4-9DF6-3194655AC1B1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77741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59411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CA5E7-4FE3-C0E5-C389-26BC51F1DAB3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431195E2-C9C0-63B5-ED26-4244558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844FE3-FB8B-2B30-1D9E-29DB9ECABEA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9FD2-1A14-EE6A-4BCF-CEB123EC1E4A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136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2BFE-8631-2D97-8B57-42D8D746D15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07B64467-751F-C5C3-33AF-A5D1CE46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52C285-AAFC-0339-2B14-6A999D5966C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C96E-79E1-F2B0-D4E0-86E326764587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78320</TotalTime>
  <Words>3772</Words>
  <Application>Microsoft Macintosh PowerPoint</Application>
  <PresentationFormat>A4 용지(210x297mm)</PresentationFormat>
  <Paragraphs>500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214</cp:revision>
  <cp:lastPrinted>2022-09-22T06:42:11Z</cp:lastPrinted>
  <dcterms:created xsi:type="dcterms:W3CDTF">2019-12-14T03:40:34Z</dcterms:created>
  <dcterms:modified xsi:type="dcterms:W3CDTF">2022-10-19T11:19:19Z</dcterms:modified>
</cp:coreProperties>
</file>